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8E1"/>
    <a:srgbClr val="FCF6F6"/>
    <a:srgbClr val="F5E4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71" d="100"/>
          <a:sy n="71" d="100"/>
        </p:scale>
        <p:origin x="-125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36D2A70B-F010-42AE-B05C-470DF6BC5AC8}" type="datetimeFigureOut">
              <a:rPr lang="pl-PL"/>
              <a:pPr>
                <a:defRPr/>
              </a:pPr>
              <a:t>2014-02-18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1AB8D019-78F4-4216-BF06-4A0E47A47E8E}"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85CB862-2C5B-4912-9282-E33F60F129C5}" type="datetimeFigureOut">
              <a:rPr lang="pl-PL"/>
              <a:pPr>
                <a:defRPr/>
              </a:pPr>
              <a:t>2014-02-18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A0AD43C-DB2A-43C8-BEF2-A007395BE371}"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9C76638-10D7-4106-B553-3C33419F984B}" type="datetimeFigureOut">
              <a:rPr lang="pl-PL"/>
              <a:pPr>
                <a:defRPr/>
              </a:pPr>
              <a:t>2014-02-18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0DFAE4B-2EB0-41F9-8272-B1606425E785}"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5B09D8D-5630-4AB7-81C9-352D3DA20148}" type="datetimeFigureOut">
              <a:rPr lang="pl-PL"/>
              <a:pPr>
                <a:defRPr/>
              </a:pPr>
              <a:t>2014-02-18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1E67208-6736-4119-9F7B-98AD0291B201}"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F0100BA0-C5DA-438F-9AF0-A9CB64215EC5}" type="datetimeFigureOut">
              <a:rPr lang="pl-PL"/>
              <a:pPr>
                <a:defRPr/>
              </a:pPr>
              <a:t>2014-02-18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ABC8685-F815-49F6-8E20-DD10488CC977}"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220889AF-E230-4C52-8CF5-A19CCE6642F6}" type="datetimeFigureOut">
              <a:rPr lang="pl-PL"/>
              <a:pPr>
                <a:defRPr/>
              </a:pPr>
              <a:t>2014-02-18</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24A78EDF-5E28-427F-AD0E-A1182B5364D6}"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D8152240-6925-4DBA-B59D-FD3597936873}" type="datetimeFigureOut">
              <a:rPr lang="pl-PL"/>
              <a:pPr>
                <a:defRPr/>
              </a:pPr>
              <a:t>2014-02-18</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564ABB59-F78A-4D4F-BEB7-97F78AEDE272}"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90C268F2-D7AE-42DA-AA7E-59CB66D753DB}" type="datetimeFigureOut">
              <a:rPr lang="pl-PL"/>
              <a:pPr>
                <a:defRPr/>
              </a:pPr>
              <a:t>2014-02-18</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34E430FD-620F-4E98-BDB7-B37F7B1AECD8}"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923A9AFA-2F1D-4B85-91EB-9064FF7CD7BD}" type="datetimeFigureOut">
              <a:rPr lang="pl-PL"/>
              <a:pPr>
                <a:defRPr/>
              </a:pPr>
              <a:t>2014-02-18</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5465FD03-CEDE-4369-BB72-56D9BE1E56D8}"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5C8A493C-3E60-4576-A39E-BBFBC980D12F}" type="datetimeFigureOut">
              <a:rPr lang="pl-PL"/>
              <a:pPr>
                <a:defRPr/>
              </a:pPr>
              <a:t>2014-02-18</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49FBDD25-6C5D-408F-81E8-8E915FCE63B5}"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B3A0FF4E-363D-4E99-AF79-840F6FE638B5}" type="datetimeFigureOut">
              <a:rPr lang="pl-PL"/>
              <a:pPr>
                <a:defRPr/>
              </a:pPr>
              <a:t>2014-02-18</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96D72553-30FD-4860-9923-196B0F783A6A}"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8E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9619A11-DA48-418D-B188-5790ED552DC3}" type="datetimeFigureOut">
              <a:rPr lang="pl-PL"/>
              <a:pPr>
                <a:defRPr/>
              </a:pPr>
              <a:t>2014-02-18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A1F9D57-55E2-4D79-98FE-EAABDFD54C5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Plik:Flag of Spain.svg"/>
          <p:cNvPicPr>
            <a:picLocks noChangeAspect="1" noChangeArrowheads="1"/>
          </p:cNvPicPr>
          <p:nvPr/>
        </p:nvPicPr>
        <p:blipFill>
          <a:blip r:embed="rId2"/>
          <a:srcRect/>
          <a:stretch>
            <a:fillRect/>
          </a:stretch>
        </p:blipFill>
        <p:spPr bwMode="auto">
          <a:xfrm>
            <a:off x="0" y="0"/>
            <a:ext cx="9139238" cy="6858000"/>
          </a:xfrm>
          <a:prstGeom prst="rect">
            <a:avLst/>
          </a:prstGeom>
          <a:noFill/>
          <a:ln w="9525">
            <a:noFill/>
            <a:miter lim="800000"/>
            <a:headEnd/>
            <a:tailEnd/>
          </a:ln>
        </p:spPr>
      </p:pic>
      <p:sp>
        <p:nvSpPr>
          <p:cNvPr id="4" name="Prostokąt 3"/>
          <p:cNvSpPr/>
          <p:nvPr/>
        </p:nvSpPr>
        <p:spPr>
          <a:xfrm>
            <a:off x="3598368" y="1772816"/>
            <a:ext cx="5545632" cy="175432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pl-P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Comenius </a:t>
            </a:r>
            <a:r>
              <a:rPr lang="pl-PL"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diary</a:t>
            </a:r>
            <a:r>
              <a:rPr lang="pl-P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endParaRPr lang="pl-P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a:p>
            <a:pPr algn="ctr" fontAlgn="auto">
              <a:spcBef>
                <a:spcPts val="0"/>
              </a:spcBef>
              <a:spcAft>
                <a:spcPts val="0"/>
              </a:spcAft>
              <a:defRPr/>
            </a:pPr>
            <a:r>
              <a:rPr lang="pl-PL"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spain</a:t>
            </a:r>
            <a:endParaRPr lang="pl-P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27584" y="188640"/>
            <a:ext cx="7363619" cy="923330"/>
          </a:xfrm>
          <a:prstGeom prst="rect">
            <a:avLst/>
          </a:prstGeom>
          <a:noFill/>
        </p:spPr>
        <p:txBody>
          <a:bodyPr wrap="none">
            <a:spAutoFit/>
          </a:bodyPr>
          <a:lstStyle/>
          <a:p>
            <a:pPr algn="ctr" fontAlgn="auto">
              <a:spcBef>
                <a:spcPts val="0"/>
              </a:spcBef>
              <a:spcAft>
                <a:spcPts val="0"/>
              </a:spcAft>
              <a:defRPr/>
            </a:pPr>
            <a:r>
              <a:rPr lang="pl-PL"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The</a:t>
            </a:r>
            <a:r>
              <a:rPr lang="pl-P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a:t>
            </a:r>
            <a:r>
              <a:rPr lang="pl-PL"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fifth</a:t>
            </a:r>
            <a:r>
              <a:rPr lang="pl-P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and </a:t>
            </a:r>
            <a:r>
              <a:rPr lang="pl-PL"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last</a:t>
            </a:r>
            <a:r>
              <a:rPr lang="pl-P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a:t>
            </a:r>
            <a:r>
              <a:rPr lang="pl-PL"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day</a:t>
            </a:r>
            <a:endParaRPr lang="pl-P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22530" name="pole tekstowe 4"/>
          <p:cNvSpPr txBox="1">
            <a:spLocks noChangeArrowheads="1"/>
          </p:cNvSpPr>
          <p:nvPr/>
        </p:nvSpPr>
        <p:spPr bwMode="auto">
          <a:xfrm>
            <a:off x="1042988" y="1628775"/>
            <a:ext cx="7129462" cy="4362450"/>
          </a:xfrm>
          <a:prstGeom prst="rect">
            <a:avLst/>
          </a:prstGeom>
          <a:noFill/>
          <a:ln w="9525">
            <a:noFill/>
            <a:miter lim="800000"/>
            <a:headEnd/>
            <a:tailEnd/>
          </a:ln>
        </p:spPr>
        <p:txBody>
          <a:bodyPr>
            <a:spAutoFit/>
          </a:bodyPr>
          <a:lstStyle/>
          <a:p>
            <a:pPr algn="ctr"/>
            <a:r>
              <a:rPr lang="pl-PL" sz="2800">
                <a:latin typeface="Calibri" pitchFamily="34" charset="0"/>
              </a:rPr>
              <a:t>That morning we said good-bye to hosting families from Talavera and we went to Madrid. There we had some free time for the last shopping. Sadly we had to farewell the German and French group as we couldn’t spend more time together and then we drove by train to the airport. The plane to Poland took off at 3:00 PM and landed in Warsaw at about 7:00 PM. The end of the day and the end of </a:t>
            </a:r>
          </a:p>
          <a:p>
            <a:pPr algn="ctr"/>
            <a:r>
              <a:rPr lang="pl-PL" sz="2800">
                <a:latin typeface="Calibri" pitchFamily="34" charset="0"/>
              </a:rPr>
              <a:t>unforgettable trip. </a:t>
            </a:r>
            <a:r>
              <a:rPr lang="pl-PL" sz="2800">
                <a:latin typeface="Calibri" pitchFamily="34" charset="0"/>
                <a:sym typeface="Wingdings" pitchFamily="2" charset="2"/>
              </a:rPr>
              <a:t></a:t>
            </a:r>
            <a:endParaRPr lang="pl-PL" sz="280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Users\Kasia\Downloads\zdjęcie (36).JPG"/>
          <p:cNvPicPr>
            <a:picLocks noChangeAspect="1" noChangeArrowheads="1"/>
          </p:cNvPicPr>
          <p:nvPr/>
        </p:nvPicPr>
        <p:blipFill>
          <a:blip r:embed="rId2"/>
          <a:srcRect/>
          <a:stretch>
            <a:fillRect/>
          </a:stretch>
        </p:blipFill>
        <p:spPr bwMode="auto">
          <a:xfrm>
            <a:off x="250825" y="981075"/>
            <a:ext cx="4800600" cy="3600450"/>
          </a:xfrm>
          <a:prstGeom prst="rect">
            <a:avLst/>
          </a:prstGeom>
          <a:noFill/>
          <a:ln w="9525">
            <a:noFill/>
            <a:miter lim="800000"/>
            <a:headEnd/>
            <a:tailEnd/>
          </a:ln>
        </p:spPr>
      </p:pic>
      <p:pic>
        <p:nvPicPr>
          <p:cNvPr id="23554" name="Picture 3" descr="C:\Users\Kasia\Downloads\zdjęcie (37).JPG"/>
          <p:cNvPicPr>
            <a:picLocks noChangeAspect="1" noChangeArrowheads="1"/>
          </p:cNvPicPr>
          <p:nvPr/>
        </p:nvPicPr>
        <p:blipFill>
          <a:blip r:embed="rId3"/>
          <a:srcRect/>
          <a:stretch>
            <a:fillRect/>
          </a:stretch>
        </p:blipFill>
        <p:spPr bwMode="auto">
          <a:xfrm>
            <a:off x="5508625" y="1628775"/>
            <a:ext cx="3206750" cy="42941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Kasia\Downloads\zdjęcie (38).JPG"/>
          <p:cNvPicPr>
            <a:picLocks noChangeAspect="1" noChangeArrowheads="1"/>
          </p:cNvPicPr>
          <p:nvPr/>
        </p:nvPicPr>
        <p:blipFill>
          <a:blip r:embed="rId2"/>
          <a:srcRect/>
          <a:stretch>
            <a:fillRect/>
          </a:stretch>
        </p:blipFill>
        <p:spPr bwMode="auto">
          <a:xfrm rot="-346286">
            <a:off x="520700" y="577850"/>
            <a:ext cx="3592513" cy="2682875"/>
          </a:xfrm>
          <a:prstGeom prst="rect">
            <a:avLst/>
          </a:prstGeom>
          <a:noFill/>
          <a:ln w="9525">
            <a:noFill/>
            <a:miter lim="800000"/>
            <a:headEnd/>
            <a:tailEnd/>
          </a:ln>
        </p:spPr>
      </p:pic>
      <p:pic>
        <p:nvPicPr>
          <p:cNvPr id="24578" name="Picture 3" descr="C:\Users\Kasia\Downloads\zdjęcie (39).JPG"/>
          <p:cNvPicPr>
            <a:picLocks noChangeAspect="1" noChangeArrowheads="1"/>
          </p:cNvPicPr>
          <p:nvPr/>
        </p:nvPicPr>
        <p:blipFill>
          <a:blip r:embed="rId3"/>
          <a:srcRect/>
          <a:stretch>
            <a:fillRect/>
          </a:stretch>
        </p:blipFill>
        <p:spPr bwMode="auto">
          <a:xfrm rot="381316">
            <a:off x="1981200" y="3700463"/>
            <a:ext cx="3767138" cy="2825750"/>
          </a:xfrm>
          <a:prstGeom prst="rect">
            <a:avLst/>
          </a:prstGeom>
          <a:noFill/>
          <a:ln w="9525">
            <a:noFill/>
            <a:miter lim="800000"/>
            <a:headEnd/>
            <a:tailEnd/>
          </a:ln>
        </p:spPr>
      </p:pic>
      <p:pic>
        <p:nvPicPr>
          <p:cNvPr id="24579" name="Picture 2" descr="http://blog.bilety-lotnicze-online.pl/wp-content/uploads/2012/10/LOT_Dreamliner.jpg"/>
          <p:cNvPicPr>
            <a:picLocks noChangeAspect="1" noChangeArrowheads="1"/>
          </p:cNvPicPr>
          <p:nvPr/>
        </p:nvPicPr>
        <p:blipFill>
          <a:blip r:embed="rId4"/>
          <a:srcRect/>
          <a:stretch>
            <a:fillRect/>
          </a:stretch>
        </p:blipFill>
        <p:spPr bwMode="auto">
          <a:xfrm rot="440757">
            <a:off x="4603750" y="649288"/>
            <a:ext cx="4019550" cy="30130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411760" y="116632"/>
            <a:ext cx="4307975" cy="923330"/>
          </a:xfrm>
          <a:prstGeom prst="rect">
            <a:avLst/>
          </a:prstGeom>
          <a:noFill/>
        </p:spPr>
        <p:txBody>
          <a:bodyPr wrap="none">
            <a:spAutoFit/>
          </a:bodyPr>
          <a:lstStyle/>
          <a:p>
            <a:pPr algn="ctr" fontAlgn="auto">
              <a:spcBef>
                <a:spcPts val="0"/>
              </a:spcBef>
              <a:spcAft>
                <a:spcPts val="0"/>
              </a:spcAft>
              <a:defRPr/>
            </a:pPr>
            <a:r>
              <a:rPr lang="pl-PL"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The</a:t>
            </a:r>
            <a:r>
              <a:rPr lang="pl-P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first </a:t>
            </a:r>
            <a:r>
              <a:rPr lang="pl-PL"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day</a:t>
            </a:r>
            <a:endParaRPr lang="pl-P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14338" name="pole tekstowe 4"/>
          <p:cNvSpPr txBox="1">
            <a:spLocks noChangeArrowheads="1"/>
          </p:cNvSpPr>
          <p:nvPr/>
        </p:nvSpPr>
        <p:spPr bwMode="auto">
          <a:xfrm>
            <a:off x="684213" y="1341438"/>
            <a:ext cx="7488237" cy="5216525"/>
          </a:xfrm>
          <a:prstGeom prst="rect">
            <a:avLst/>
          </a:prstGeom>
          <a:noFill/>
          <a:ln w="9525">
            <a:noFill/>
            <a:miter lim="800000"/>
            <a:headEnd/>
            <a:tailEnd/>
          </a:ln>
        </p:spPr>
        <p:txBody>
          <a:bodyPr>
            <a:spAutoFit/>
          </a:bodyPr>
          <a:lstStyle/>
          <a:p>
            <a:pPr algn="ctr"/>
            <a:r>
              <a:rPr lang="pl-PL" sz="2800">
                <a:latin typeface="Calibri" pitchFamily="34" charset="0"/>
              </a:rPr>
              <a:t>On Thursday morning our Polish Comenius group  met at the airport. Our plane took off at 10:30 AM and landed in Madrid at 2:00 PM. </a:t>
            </a:r>
          </a:p>
          <a:p>
            <a:pPr algn="ctr"/>
            <a:r>
              <a:rPr lang="pl-PL" sz="2800">
                <a:latin typeface="Calibri" pitchFamily="34" charset="0"/>
              </a:rPr>
              <a:t>Mr Ivan</a:t>
            </a:r>
            <a:r>
              <a:rPr lang="pl-PL" sz="2800"/>
              <a:t> </a:t>
            </a:r>
            <a:r>
              <a:rPr lang="pl-PL" sz="2800">
                <a:latin typeface="Calibri" pitchFamily="34" charset="0"/>
              </a:rPr>
              <a:t>Lopez – the teacher from Talavera welcomed us warmly at Madrid airport.All together we went to meet the group from France. </a:t>
            </a:r>
          </a:p>
          <a:p>
            <a:pPr algn="ctr"/>
            <a:r>
              <a:rPr lang="pl-PL" sz="2800">
                <a:latin typeface="Calibri" pitchFamily="34" charset="0"/>
              </a:rPr>
              <a:t>Next we went to sightsee the capital together with the German. We had Spanish snacks</a:t>
            </a:r>
            <a:r>
              <a:rPr lang="pl-PL" sz="2800"/>
              <a:t> </a:t>
            </a:r>
            <a:r>
              <a:rPr lang="pl-PL" sz="2800">
                <a:latin typeface="Calibri" pitchFamily="34" charset="0"/>
              </a:rPr>
              <a:t>TAPAS. </a:t>
            </a:r>
          </a:p>
          <a:p>
            <a:pPr algn="ctr"/>
            <a:r>
              <a:rPr lang="pl-PL" sz="2800">
                <a:latin typeface="Calibri" pitchFamily="34" charset="0"/>
              </a:rPr>
              <a:t>It was delicious! After that we went sightseeing and shopping. About 9:00 PM we were ready to go to Talavera de la Reina and meet our hosting families.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D:\Spain 1\DSC09707.JPG"/>
          <p:cNvPicPr>
            <a:picLocks noChangeAspect="1" noChangeArrowheads="1"/>
          </p:cNvPicPr>
          <p:nvPr/>
        </p:nvPicPr>
        <p:blipFill>
          <a:blip r:embed="rId2"/>
          <a:srcRect/>
          <a:stretch>
            <a:fillRect/>
          </a:stretch>
        </p:blipFill>
        <p:spPr bwMode="auto">
          <a:xfrm rot="-399781">
            <a:off x="468313" y="388938"/>
            <a:ext cx="3608387" cy="2706687"/>
          </a:xfrm>
          <a:prstGeom prst="rect">
            <a:avLst/>
          </a:prstGeom>
          <a:noFill/>
          <a:ln w="9525">
            <a:noFill/>
            <a:miter lim="800000"/>
            <a:headEnd/>
            <a:tailEnd/>
          </a:ln>
        </p:spPr>
      </p:pic>
      <p:pic>
        <p:nvPicPr>
          <p:cNvPr id="15362" name="Picture 3" descr="D:\Spain 1\DSC09719.JPG"/>
          <p:cNvPicPr>
            <a:picLocks noChangeAspect="1" noChangeArrowheads="1"/>
          </p:cNvPicPr>
          <p:nvPr/>
        </p:nvPicPr>
        <p:blipFill>
          <a:blip r:embed="rId3"/>
          <a:srcRect/>
          <a:stretch>
            <a:fillRect/>
          </a:stretch>
        </p:blipFill>
        <p:spPr bwMode="auto">
          <a:xfrm rot="290093">
            <a:off x="5033963" y="293688"/>
            <a:ext cx="3495675" cy="2620962"/>
          </a:xfrm>
          <a:prstGeom prst="rect">
            <a:avLst/>
          </a:prstGeom>
          <a:noFill/>
          <a:ln w="9525">
            <a:noFill/>
            <a:miter lim="800000"/>
            <a:headEnd/>
            <a:tailEnd/>
          </a:ln>
        </p:spPr>
      </p:pic>
      <p:pic>
        <p:nvPicPr>
          <p:cNvPr id="15363" name="Picture 4" descr="D:\Spain 1\DSC09738.JPG"/>
          <p:cNvPicPr>
            <a:picLocks noChangeAspect="1" noChangeArrowheads="1"/>
          </p:cNvPicPr>
          <p:nvPr/>
        </p:nvPicPr>
        <p:blipFill>
          <a:blip r:embed="rId4"/>
          <a:srcRect/>
          <a:stretch>
            <a:fillRect/>
          </a:stretch>
        </p:blipFill>
        <p:spPr bwMode="auto">
          <a:xfrm>
            <a:off x="2700338" y="3357563"/>
            <a:ext cx="4259262" cy="319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979712" y="116632"/>
            <a:ext cx="5138201" cy="923330"/>
          </a:xfrm>
          <a:prstGeom prst="rect">
            <a:avLst/>
          </a:prstGeom>
          <a:noFill/>
        </p:spPr>
        <p:txBody>
          <a:bodyPr wrap="none">
            <a:spAutoFit/>
          </a:bodyPr>
          <a:lstStyle/>
          <a:p>
            <a:pPr algn="ctr" fontAlgn="auto">
              <a:spcBef>
                <a:spcPts val="0"/>
              </a:spcBef>
              <a:spcAft>
                <a:spcPts val="0"/>
              </a:spcAft>
              <a:defRPr/>
            </a:pPr>
            <a:r>
              <a:rPr lang="pl-PL"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The</a:t>
            </a:r>
            <a:r>
              <a:rPr lang="pl-P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a:t>
            </a:r>
            <a:r>
              <a:rPr lang="pl-PL"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second</a:t>
            </a:r>
            <a:r>
              <a:rPr lang="pl-P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a:t>
            </a:r>
            <a:r>
              <a:rPr lang="pl-PL"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day</a:t>
            </a:r>
            <a:endParaRPr lang="pl-P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16386" name="pole tekstowe 4"/>
          <p:cNvSpPr txBox="1">
            <a:spLocks noChangeArrowheads="1"/>
          </p:cNvSpPr>
          <p:nvPr/>
        </p:nvSpPr>
        <p:spPr bwMode="auto">
          <a:xfrm>
            <a:off x="755650" y="1341438"/>
            <a:ext cx="7704138" cy="4362450"/>
          </a:xfrm>
          <a:prstGeom prst="rect">
            <a:avLst/>
          </a:prstGeom>
          <a:noFill/>
          <a:ln w="9525">
            <a:noFill/>
            <a:miter lim="800000"/>
            <a:headEnd/>
            <a:tailEnd/>
          </a:ln>
        </p:spPr>
        <p:txBody>
          <a:bodyPr>
            <a:spAutoFit/>
          </a:bodyPr>
          <a:lstStyle/>
          <a:p>
            <a:pPr algn="ctr"/>
            <a:r>
              <a:rPr lang="pl-PL" sz="2800">
                <a:latin typeface="Calibri" pitchFamily="34" charset="0"/>
              </a:rPr>
              <a:t>On Friday morning we started our integration activities which were led by Mr Anthony Schooling from France. Later every group presented their schools and Comenius projects. After our hard work we had a break and we got delicious CHURROS with hot chocolate.     Later we were invited to the Town Hall and we met the Talavera’s mayor. Next we went sightseeing Talavera and shopping admiring the beautiful streets. In the evening we had free time which we spent with the hosting families. </a:t>
            </a:r>
          </a:p>
        </p:txBody>
      </p:sp>
      <p:sp>
        <p:nvSpPr>
          <p:cNvPr id="6" name="Serce 5"/>
          <p:cNvSpPr/>
          <p:nvPr/>
        </p:nvSpPr>
        <p:spPr>
          <a:xfrm>
            <a:off x="2987675" y="3573463"/>
            <a:ext cx="287338" cy="28733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Documents and Settings\Administrator\Desktop\IMG_1449.jpg"/>
          <p:cNvPicPr>
            <a:picLocks noChangeAspect="1" noChangeArrowheads="1"/>
          </p:cNvPicPr>
          <p:nvPr/>
        </p:nvPicPr>
        <p:blipFill>
          <a:blip r:embed="rId2"/>
          <a:srcRect/>
          <a:stretch>
            <a:fillRect/>
          </a:stretch>
        </p:blipFill>
        <p:spPr bwMode="auto">
          <a:xfrm rot="-523416">
            <a:off x="425450" y="647700"/>
            <a:ext cx="3405188" cy="2554288"/>
          </a:xfrm>
          <a:prstGeom prst="rect">
            <a:avLst/>
          </a:prstGeom>
          <a:noFill/>
          <a:ln w="9525">
            <a:noFill/>
            <a:miter lim="800000"/>
            <a:headEnd/>
            <a:tailEnd/>
          </a:ln>
        </p:spPr>
      </p:pic>
      <p:pic>
        <p:nvPicPr>
          <p:cNvPr id="17410" name="Picture 3" descr="C:\Documents and Settings\Administrator\Desktop\IMG_1438.jpg"/>
          <p:cNvPicPr>
            <a:picLocks noChangeAspect="1" noChangeArrowheads="1"/>
          </p:cNvPicPr>
          <p:nvPr/>
        </p:nvPicPr>
        <p:blipFill>
          <a:blip r:embed="rId3"/>
          <a:srcRect/>
          <a:stretch>
            <a:fillRect/>
          </a:stretch>
        </p:blipFill>
        <p:spPr bwMode="auto">
          <a:xfrm rot="430463">
            <a:off x="1487488" y="3717925"/>
            <a:ext cx="3644900" cy="2733675"/>
          </a:xfrm>
          <a:prstGeom prst="rect">
            <a:avLst/>
          </a:prstGeom>
          <a:noFill/>
          <a:ln w="9525">
            <a:noFill/>
            <a:miter lim="800000"/>
            <a:headEnd/>
            <a:tailEnd/>
          </a:ln>
        </p:spPr>
      </p:pic>
      <p:pic>
        <p:nvPicPr>
          <p:cNvPr id="17411" name="Picture 4" descr="C:\Documents and Settings\Administrator\Desktop\IMG_1450.jpg"/>
          <p:cNvPicPr>
            <a:picLocks noChangeAspect="1" noChangeArrowheads="1"/>
          </p:cNvPicPr>
          <p:nvPr/>
        </p:nvPicPr>
        <p:blipFill>
          <a:blip r:embed="rId4"/>
          <a:srcRect/>
          <a:stretch>
            <a:fillRect/>
          </a:stretch>
        </p:blipFill>
        <p:spPr bwMode="auto">
          <a:xfrm rot="770286">
            <a:off x="4303713" y="701675"/>
            <a:ext cx="4341812"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339752" y="188640"/>
            <a:ext cx="4550669" cy="923330"/>
          </a:xfrm>
          <a:prstGeom prst="rect">
            <a:avLst/>
          </a:prstGeom>
          <a:noFill/>
        </p:spPr>
        <p:txBody>
          <a:bodyPr wrap="none">
            <a:spAutoFit/>
          </a:bodyPr>
          <a:lstStyle/>
          <a:p>
            <a:pPr algn="ctr" fontAlgn="auto">
              <a:spcBef>
                <a:spcPts val="0"/>
              </a:spcBef>
              <a:spcAft>
                <a:spcPts val="0"/>
              </a:spcAft>
              <a:defRPr/>
            </a:pPr>
            <a:r>
              <a:rPr lang="pl-PL"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The</a:t>
            </a:r>
            <a:r>
              <a:rPr lang="pl-P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third </a:t>
            </a:r>
            <a:r>
              <a:rPr lang="pl-PL"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day</a:t>
            </a:r>
            <a:endParaRPr lang="pl-P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18434" name="pole tekstowe 4"/>
          <p:cNvSpPr txBox="1">
            <a:spLocks noChangeArrowheads="1"/>
          </p:cNvSpPr>
          <p:nvPr/>
        </p:nvSpPr>
        <p:spPr bwMode="auto">
          <a:xfrm>
            <a:off x="1692275" y="1700213"/>
            <a:ext cx="5975350" cy="3935412"/>
          </a:xfrm>
          <a:prstGeom prst="rect">
            <a:avLst/>
          </a:prstGeom>
          <a:noFill/>
          <a:ln w="9525">
            <a:noFill/>
            <a:miter lim="800000"/>
            <a:headEnd/>
            <a:tailEnd/>
          </a:ln>
        </p:spPr>
        <p:txBody>
          <a:bodyPr>
            <a:spAutoFit/>
          </a:bodyPr>
          <a:lstStyle/>
          <a:p>
            <a:pPr algn="ctr"/>
            <a:r>
              <a:rPr lang="pl-PL" sz="2800">
                <a:latin typeface="Calibri" pitchFamily="34" charset="0"/>
              </a:rPr>
              <a:t>On Saturday morning  we also had activities. We were divided into  groups and we were talking about the objects that we want to redesign in our towns. </a:t>
            </a:r>
          </a:p>
          <a:p>
            <a:pPr algn="ctr"/>
            <a:r>
              <a:rPr lang="pl-PL" sz="2800">
                <a:latin typeface="Calibri" pitchFamily="34" charset="0"/>
              </a:rPr>
              <a:t>Next we ate traditional Spanish food which was made by the students and teachers - YUMMY! Later that day we all had free time and we hanged out all together.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C:\Users\Kasia\Downloads\zdjęcie (33).JPG"/>
          <p:cNvPicPr>
            <a:picLocks noChangeAspect="1" noChangeArrowheads="1"/>
          </p:cNvPicPr>
          <p:nvPr/>
        </p:nvPicPr>
        <p:blipFill>
          <a:blip r:embed="rId2"/>
          <a:srcRect/>
          <a:stretch>
            <a:fillRect/>
          </a:stretch>
        </p:blipFill>
        <p:spPr bwMode="auto">
          <a:xfrm rot="574039">
            <a:off x="4505325" y="646113"/>
            <a:ext cx="4024313" cy="3005137"/>
          </a:xfrm>
          <a:prstGeom prst="rect">
            <a:avLst/>
          </a:prstGeom>
          <a:noFill/>
          <a:ln w="9525">
            <a:noFill/>
            <a:miter lim="800000"/>
            <a:headEnd/>
            <a:tailEnd/>
          </a:ln>
        </p:spPr>
      </p:pic>
      <p:pic>
        <p:nvPicPr>
          <p:cNvPr id="19458" name="Picture 2" descr="C:\Users\Kasia\Downloads\zdjęcie (34).JPG"/>
          <p:cNvPicPr>
            <a:picLocks noChangeAspect="1" noChangeArrowheads="1"/>
          </p:cNvPicPr>
          <p:nvPr/>
        </p:nvPicPr>
        <p:blipFill>
          <a:blip r:embed="rId3"/>
          <a:srcRect/>
          <a:stretch>
            <a:fillRect/>
          </a:stretch>
        </p:blipFill>
        <p:spPr bwMode="auto">
          <a:xfrm rot="-278644">
            <a:off x="739775" y="2957513"/>
            <a:ext cx="4500563" cy="3360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979712" y="188640"/>
            <a:ext cx="5156028" cy="923330"/>
          </a:xfrm>
          <a:prstGeom prst="rect">
            <a:avLst/>
          </a:prstGeom>
          <a:noFill/>
        </p:spPr>
        <p:txBody>
          <a:bodyPr wrap="none">
            <a:spAutoFit/>
          </a:bodyPr>
          <a:lstStyle/>
          <a:p>
            <a:pPr algn="ctr" fontAlgn="auto">
              <a:spcBef>
                <a:spcPts val="0"/>
              </a:spcBef>
              <a:spcAft>
                <a:spcPts val="0"/>
              </a:spcAft>
              <a:defRPr/>
            </a:pPr>
            <a:r>
              <a:rPr lang="pl-PL"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The</a:t>
            </a:r>
            <a:r>
              <a:rPr lang="pl-P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a:t>
            </a:r>
            <a:r>
              <a:rPr lang="pl-PL"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fourth</a:t>
            </a:r>
            <a:r>
              <a:rPr lang="pl-P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a:t>
            </a:r>
            <a:r>
              <a:rPr lang="pl-PL"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day</a:t>
            </a:r>
            <a:endParaRPr lang="pl-P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20482" name="pole tekstowe 4"/>
          <p:cNvSpPr txBox="1">
            <a:spLocks noChangeArrowheads="1"/>
          </p:cNvSpPr>
          <p:nvPr/>
        </p:nvSpPr>
        <p:spPr bwMode="auto">
          <a:xfrm>
            <a:off x="1763713" y="1557338"/>
            <a:ext cx="5688012" cy="4362450"/>
          </a:xfrm>
          <a:prstGeom prst="rect">
            <a:avLst/>
          </a:prstGeom>
          <a:noFill/>
          <a:ln w="9525">
            <a:noFill/>
            <a:miter lim="800000"/>
            <a:headEnd/>
            <a:tailEnd/>
          </a:ln>
        </p:spPr>
        <p:txBody>
          <a:bodyPr>
            <a:spAutoFit/>
          </a:bodyPr>
          <a:lstStyle/>
          <a:p>
            <a:pPr algn="ctr"/>
            <a:r>
              <a:rPr lang="pl-PL" sz="2800">
                <a:latin typeface="Calibri" pitchFamily="34" charset="0"/>
              </a:rPr>
              <a:t>That day was a little bit different cause we woke up a bit later than usual and we had a whole-day-trip to Toledo – the former capital of the province. We visited the Cathedral and the museum there.</a:t>
            </a:r>
          </a:p>
          <a:p>
            <a:pPr algn="ctr"/>
            <a:r>
              <a:rPr lang="pl-PL" sz="2800">
                <a:latin typeface="Calibri" pitchFamily="34" charset="0"/>
              </a:rPr>
              <a:t>When we came back we went bowling  and had free time. </a:t>
            </a:r>
          </a:p>
          <a:p>
            <a:pPr algn="ctr"/>
            <a:r>
              <a:rPr lang="pl-PL" sz="2800">
                <a:latin typeface="Calibri" pitchFamily="34" charset="0"/>
              </a:rPr>
              <a:t>Sadly we had to pack our luggage that evening. </a:t>
            </a:r>
            <a:r>
              <a:rPr lang="pl-PL" sz="2800">
                <a:latin typeface="Calibri" pitchFamily="34" charset="0"/>
                <a:sym typeface="Wingdings" pitchFamily="2" charset="2"/>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Kasia\Desktop\Party Zone  Comenius\Canada Comenius 124.JPG"/>
          <p:cNvPicPr>
            <a:picLocks noChangeAspect="1" noChangeArrowheads="1"/>
          </p:cNvPicPr>
          <p:nvPr/>
        </p:nvPicPr>
        <p:blipFill>
          <a:blip r:embed="rId2"/>
          <a:srcRect/>
          <a:stretch>
            <a:fillRect/>
          </a:stretch>
        </p:blipFill>
        <p:spPr bwMode="auto">
          <a:xfrm rot="-513772">
            <a:off x="755650" y="476250"/>
            <a:ext cx="3708400" cy="2781300"/>
          </a:xfrm>
          <a:prstGeom prst="rect">
            <a:avLst/>
          </a:prstGeom>
          <a:noFill/>
          <a:ln w="9525">
            <a:noFill/>
            <a:miter lim="800000"/>
            <a:headEnd/>
            <a:tailEnd/>
          </a:ln>
        </p:spPr>
      </p:pic>
      <p:pic>
        <p:nvPicPr>
          <p:cNvPr id="21506" name="Picture 3" descr="C:\Users\Kasia\Desktop\Party Zone  Comenius\Canada Comenius 133.JPG"/>
          <p:cNvPicPr>
            <a:picLocks noChangeAspect="1" noChangeArrowheads="1"/>
          </p:cNvPicPr>
          <p:nvPr/>
        </p:nvPicPr>
        <p:blipFill>
          <a:blip r:embed="rId3"/>
          <a:srcRect/>
          <a:stretch>
            <a:fillRect/>
          </a:stretch>
        </p:blipFill>
        <p:spPr bwMode="auto">
          <a:xfrm>
            <a:off x="1835150" y="3500438"/>
            <a:ext cx="4092575" cy="3070225"/>
          </a:xfrm>
          <a:prstGeom prst="rect">
            <a:avLst/>
          </a:prstGeom>
          <a:noFill/>
          <a:ln w="9525">
            <a:noFill/>
            <a:miter lim="800000"/>
            <a:headEnd/>
            <a:tailEnd/>
          </a:ln>
        </p:spPr>
      </p:pic>
      <p:pic>
        <p:nvPicPr>
          <p:cNvPr id="21507" name="Picture 4" descr="C:\Users\Kasia\Desktop\Party Zone  Comenius\Canada Comenius 154.JPG"/>
          <p:cNvPicPr>
            <a:picLocks noChangeAspect="1" noChangeArrowheads="1"/>
          </p:cNvPicPr>
          <p:nvPr/>
        </p:nvPicPr>
        <p:blipFill>
          <a:blip r:embed="rId4"/>
          <a:srcRect/>
          <a:stretch>
            <a:fillRect/>
          </a:stretch>
        </p:blipFill>
        <p:spPr bwMode="auto">
          <a:xfrm rot="302889">
            <a:off x="6227763" y="365125"/>
            <a:ext cx="2516187" cy="33575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364</Words>
  <Application>Microsoft Office PowerPoint</Application>
  <PresentationFormat>Pokaz na ekranie (4:3)</PresentationFormat>
  <Paragraphs>12</Paragraphs>
  <Slides>12</Slides>
  <Notes>0</Notes>
  <HiddenSlides>0</HiddenSlides>
  <MMClips>0</MMClips>
  <ScaleCrop>false</ScaleCrop>
  <HeadingPairs>
    <vt:vector size="6" baseType="variant">
      <vt:variant>
        <vt:lpstr>Używane czcionki</vt:lpstr>
      </vt:variant>
      <vt:variant>
        <vt:i4>3</vt:i4>
      </vt:variant>
      <vt:variant>
        <vt:lpstr>Szablon projektu</vt:lpstr>
      </vt:variant>
      <vt:variant>
        <vt:i4>1</vt:i4>
      </vt:variant>
      <vt:variant>
        <vt:lpstr>Tytuły slajdów</vt:lpstr>
      </vt:variant>
      <vt:variant>
        <vt:i4>12</vt:i4>
      </vt:variant>
    </vt:vector>
  </HeadingPairs>
  <TitlesOfParts>
    <vt:vector size="16" baseType="lpstr">
      <vt:lpstr>Calibri</vt:lpstr>
      <vt:lpstr>Arial</vt:lpstr>
      <vt:lpstr>Wingdings</vt: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Kasia</dc:creator>
  <cp:lastModifiedBy>test</cp:lastModifiedBy>
  <cp:revision>26</cp:revision>
  <dcterms:created xsi:type="dcterms:W3CDTF">2014-02-17T14:10:24Z</dcterms:created>
  <dcterms:modified xsi:type="dcterms:W3CDTF">2014-02-18T12:51:01Z</dcterms:modified>
</cp:coreProperties>
</file>