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9" r:id="rId7"/>
    <p:sldId id="260" r:id="rId8"/>
    <p:sldId id="261" r:id="rId9"/>
    <p:sldId id="262" r:id="rId10"/>
    <p:sldId id="270" r:id="rId11"/>
    <p:sldId id="263" r:id="rId12"/>
    <p:sldId id="265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Documents and Settings\Gość\Pulpit\SC\pictures\20160927_084704(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1935892"/>
            <a:ext cx="6984776" cy="1470025"/>
          </a:xfrm>
        </p:spPr>
        <p:txBody>
          <a:bodyPr>
            <a:noAutofit/>
          </a:bodyPr>
          <a:lstStyle/>
          <a:p>
            <a:pPr algn="l"/>
            <a:r>
              <a:rPr lang="pl-PL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Nauczymy się, jak właściwie dobrać strój, żeby dobrze się zaprezentować.</a:t>
            </a:r>
            <a:endParaRPr lang="pl-PL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560272" y="4581128"/>
            <a:ext cx="1728192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9351" y="810426"/>
            <a:ext cx="5256584" cy="1470025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Będziemy współpracować w grupie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323528" y="5661248"/>
            <a:ext cx="1152128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Obraz 10" descr="C:\Documents and Settings\Gość\Moje dokumenty\Downloads\20160908_084520(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7643" y="2564904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3412" y="249289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Nauczymy się, jak być dobrymi słuchaczami, którzy okazują zainteresowanie, ale też udzielają sobie nawzajem cennych informacji zwrotnych.</a:t>
            </a:r>
            <a:endParaRPr lang="pl-PL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Obraz 11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7812360" y="5661248"/>
            <a:ext cx="1152128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08912" cy="1470025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Opanujemy umiejętność używania pomocy wizualnych.</a:t>
            </a:r>
            <a:endParaRPr lang="pl-PL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323528" y="5661248"/>
            <a:ext cx="1152128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395536" y="19888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  <a:latin typeface="Arial Black" pitchFamily="34" charset="0"/>
              </a:rPr>
              <a:t>Dowiemy się, jak  poprowadzić </a:t>
            </a:r>
            <a:r>
              <a:rPr lang="pl-PL" sz="2400" smtClean="0">
                <a:solidFill>
                  <a:srgbClr val="FFC000"/>
                </a:solidFill>
                <a:latin typeface="Arial Black" pitchFamily="34" charset="0"/>
              </a:rPr>
              <a:t>interesującą prezentację.</a:t>
            </a:r>
            <a:endParaRPr lang="pl-PL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2" name="Obraz 11" descr="C:\Documents and Settings\Gość\Moje dokumenty\Downloads\20160318_1225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0784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Documents and Settings\Gość\Moje dokumenty\Downloads\20160318_122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3624"/>
            <a:ext cx="3600400" cy="257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447" y="427163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Nauczymy się i przećwiczym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 w praktyce, </a:t>
            </a:r>
            <a:r>
              <a:rPr lang="pl-P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 w interesujący sposób oprowadzić grupę kolegów z zagranicy po Warszawie.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323528" y="5661248"/>
            <a:ext cx="1152128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Obraz 10" descr="C:\Documents and Settings\Gość\Moje dokumenty\Downloads\20160902_105502.jpg"/>
          <p:cNvPicPr/>
          <p:nvPr/>
        </p:nvPicPr>
        <p:blipFill>
          <a:blip r:embed="rId3" cstate="print"/>
          <a:srcRect r="30806"/>
          <a:stretch>
            <a:fillRect/>
          </a:stretch>
        </p:blipFill>
        <p:spPr bwMode="auto">
          <a:xfrm>
            <a:off x="4443647" y="2157836"/>
            <a:ext cx="42849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Documents and Settings\Gość\Moje dokumenty\Downloads\20160902_111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 descr="C:\Documents and Settings\Gość\Pulpit\SC\pictures\20160927_090346.jpg"/>
          <p:cNvPicPr/>
          <p:nvPr/>
        </p:nvPicPr>
        <p:blipFill>
          <a:blip r:embed="rId2" cstate="print"/>
          <a:srcRect b="13957"/>
          <a:stretch>
            <a:fillRect/>
          </a:stretch>
        </p:blipFill>
        <p:spPr bwMode="auto">
          <a:xfrm>
            <a:off x="755576" y="4509120"/>
            <a:ext cx="245340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C:\Documents and Settings\Gość\Pulpit\SC\pictures\20160927_090423.jpg"/>
          <p:cNvPicPr/>
          <p:nvPr/>
        </p:nvPicPr>
        <p:blipFill>
          <a:blip r:embed="rId3" cstate="print"/>
          <a:srcRect b="6414"/>
          <a:stretch>
            <a:fillRect/>
          </a:stretch>
        </p:blipFill>
        <p:spPr bwMode="auto">
          <a:xfrm>
            <a:off x="6300192" y="2564904"/>
            <a:ext cx="235819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C:\Documents and Settings\Gość\Pulpit\SC\pictures\20160927_090409.jpg"/>
          <p:cNvPicPr/>
          <p:nvPr/>
        </p:nvPicPr>
        <p:blipFill>
          <a:blip r:embed="rId4" cstate="print"/>
          <a:srcRect b="10483"/>
          <a:stretch>
            <a:fillRect/>
          </a:stretch>
        </p:blipFill>
        <p:spPr bwMode="auto">
          <a:xfrm>
            <a:off x="3707904" y="4941168"/>
            <a:ext cx="235819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C:\Documents and Settings\Gość\Pulpit\SC\pictures\20160927_090314.jpg"/>
          <p:cNvPicPr/>
          <p:nvPr/>
        </p:nvPicPr>
        <p:blipFill>
          <a:blip r:embed="rId5" cstate="print"/>
          <a:srcRect b="17903"/>
          <a:stretch>
            <a:fillRect/>
          </a:stretch>
        </p:blipFill>
        <p:spPr bwMode="auto">
          <a:xfrm>
            <a:off x="251520" y="2492896"/>
            <a:ext cx="245444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C:\Documents and Settings\Gość\Pulpit\SC\pictures\20160927_090459.jpg"/>
          <p:cNvPicPr/>
          <p:nvPr/>
        </p:nvPicPr>
        <p:blipFill>
          <a:blip r:embed="rId6" cstate="print"/>
          <a:srcRect b="8943"/>
          <a:stretch>
            <a:fillRect/>
          </a:stretch>
        </p:blipFill>
        <p:spPr bwMode="auto">
          <a:xfrm>
            <a:off x="6444208" y="4653136"/>
            <a:ext cx="206906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C:\Documents and Settings\Gość\Pulpit\SC\pictures\20160927_090437.jpg"/>
          <p:cNvPicPr/>
          <p:nvPr/>
        </p:nvPicPr>
        <p:blipFill>
          <a:blip r:embed="rId7" cstate="print"/>
          <a:srcRect b="17375"/>
          <a:stretch>
            <a:fillRect/>
          </a:stretch>
        </p:blipFill>
        <p:spPr bwMode="auto">
          <a:xfrm>
            <a:off x="5220072" y="188640"/>
            <a:ext cx="267101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 descr="C:\Documents and Settings\Gość\Pulpit\SC\pictures\20160927_09071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60648"/>
            <a:ext cx="2622164" cy="191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Documents and Settings\Gość\Pulpit\SC\pictures\20160927_084704(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pl-PL" sz="11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Speakers</a:t>
            </a:r>
            <a:r>
              <a:rPr lang="pl-PL" sz="1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pl-PL" sz="11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Corner</a:t>
            </a:r>
            <a:endParaRPr lang="pl-PL" sz="1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Documents and Settings\Gość\Pulpit\SC\pictures\20160927_084704(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492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29562" y="2276871"/>
            <a:ext cx="8624428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2513967"/>
            <a:ext cx="7772400" cy="1470025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Innowacja edukacyjna </a:t>
            </a:r>
            <a:br>
              <a:rPr lang="pl-P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„Kącik Mówców”</a:t>
            </a:r>
            <a:br>
              <a:rPr lang="pl-P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 XLII Liceum Ogólnokształcącym</a:t>
            </a:r>
            <a:br>
              <a:rPr lang="pl-P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im. Marii Konopnickiej w Warszawie</a:t>
            </a:r>
            <a:endParaRPr lang="pl-PL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Dlaczego warto uczyć się publicznego przemawiania i czego właściwie możemy się na takich zajęciach nauczyć?</a:t>
            </a:r>
            <a:endParaRPr lang="pl-PL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6444208" y="4365104"/>
            <a:ext cx="2088232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8064" y="1310903"/>
            <a:ext cx="3595936" cy="1470025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Możemy zyskać pewność siebie…</a:t>
            </a:r>
            <a:b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6660232" y="4725144"/>
            <a:ext cx="1728192" cy="1584176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2780928"/>
            <a:ext cx="6494789" cy="493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047207"/>
            <a:ext cx="5904656" cy="1470025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…żeby świetnie poradzić sobie na egzaminach ustnych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6660232" y="4725144"/>
            <a:ext cx="1728192" cy="1584176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az 6" descr="C:\Documents and Settings\Gość\Pulpit\SC\pictures\20160927_090346.jpg"/>
          <p:cNvPicPr/>
          <p:nvPr/>
        </p:nvPicPr>
        <p:blipFill>
          <a:blip r:embed="rId3" cstate="print"/>
          <a:srcRect b="13957"/>
          <a:stretch>
            <a:fillRect/>
          </a:stretch>
        </p:blipFill>
        <p:spPr bwMode="auto">
          <a:xfrm>
            <a:off x="4572000" y="332656"/>
            <a:ext cx="4176464" cy="274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546199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Zwiększymy umiejętności językowe.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539552" y="5013176"/>
            <a:ext cx="1728192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az 7" descr="C:\Documents and Settings\Gość\Pulpit\SC\pictures\20160927_090409.jpg"/>
          <p:cNvPicPr/>
          <p:nvPr/>
        </p:nvPicPr>
        <p:blipFill>
          <a:blip r:embed="rId3" cstate="print"/>
          <a:srcRect b="10483"/>
          <a:stretch>
            <a:fillRect/>
          </a:stretch>
        </p:blipFill>
        <p:spPr bwMode="auto">
          <a:xfrm>
            <a:off x="2925904" y="2348880"/>
            <a:ext cx="559855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21508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7784" y="1052736"/>
            <a:ext cx="5544616" cy="3312368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Nauczymy się świadomie używać swojej „mowy ciała”.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539552" y="5013176"/>
            <a:ext cx="1728192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1760" y="4480495"/>
            <a:ext cx="6552728" cy="1900833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Będziemy ćwiczyć prawidłową wymowę oraz siłę i pewność swojego głosu.</a:t>
            </a:r>
            <a:endParaRPr lang="pl-P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C:\Documents and Settings\Gość\Pulpit\SC\pictures\20160927_103003.jpg"/>
          <p:cNvPicPr/>
          <p:nvPr/>
        </p:nvPicPr>
        <p:blipFill>
          <a:blip r:embed="rId2" cstate="print"/>
          <a:srcRect l="14921" t="-2927" r="16057" b="986"/>
          <a:stretch>
            <a:fillRect/>
          </a:stretch>
        </p:blipFill>
        <p:spPr bwMode="auto">
          <a:xfrm>
            <a:off x="539552" y="5013176"/>
            <a:ext cx="1728192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az 6" descr="C:\Documents and Settings\Gość\Pulpit\SC\pictures\20160927_090437.jpg"/>
          <p:cNvPicPr/>
          <p:nvPr/>
        </p:nvPicPr>
        <p:blipFill>
          <a:blip r:embed="rId3" cstate="print"/>
          <a:srcRect b="17375"/>
          <a:stretch>
            <a:fillRect/>
          </a:stretch>
        </p:blipFill>
        <p:spPr bwMode="auto">
          <a:xfrm>
            <a:off x="3203848" y="492138"/>
            <a:ext cx="5263299" cy="349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129</Words>
  <Application>Microsoft Office PowerPoint</Application>
  <PresentationFormat>Pokaz na ekranie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Motyw pakietu Office</vt:lpstr>
      <vt:lpstr>Prezentacja programu PowerPoint</vt:lpstr>
      <vt:lpstr>Speakers’ Corner</vt:lpstr>
      <vt:lpstr>Innowacja edukacyjna  „Kącik Mówców” w XLII Liceum Ogólnokształcącym im. Marii Konopnickiej w Warszawie</vt:lpstr>
      <vt:lpstr>Dlaczego warto uczyć się publicznego przemawiania i czego właściwie możemy się na takich zajęciach nauczyć?</vt:lpstr>
      <vt:lpstr>Możemy zyskać pewność siebie… </vt:lpstr>
      <vt:lpstr>…żeby świetnie poradzić sobie na egzaminach ustnych</vt:lpstr>
      <vt:lpstr>Zwiększymy umiejętności językowe.</vt:lpstr>
      <vt:lpstr>Nauczymy się świadomie używać swojej „mowy ciała”.</vt:lpstr>
      <vt:lpstr>Będziemy ćwiczyć prawidłową wymowę oraz siłę i pewność swojego głosu.</vt:lpstr>
      <vt:lpstr>Nauczymy się, jak właściwie dobrać strój, żeby dobrze się zaprezentować.</vt:lpstr>
      <vt:lpstr>Będziemy współpracować w grupie</vt:lpstr>
      <vt:lpstr>Nauczymy się, jak być dobrymi słuchaczami, którzy okazują zainteresowanie, ale też udzielają sobie nawzajem cennych informacji zwrotnych.</vt:lpstr>
      <vt:lpstr>Opanujemy umiejętność używania pomocy wizualnych.</vt:lpstr>
      <vt:lpstr>Nauczymy się i przećwiczymy w praktyce, jak w interesujący sposób oprowadzić grupę kolegów z zagranicy po Warszawie.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Dominika Olczyk</cp:lastModifiedBy>
  <cp:revision>34</cp:revision>
  <dcterms:modified xsi:type="dcterms:W3CDTF">2016-10-18T16:30:41Z</dcterms:modified>
</cp:coreProperties>
</file>