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96" y="-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078E-6A9C-4ECD-921F-30260B33BB14}" type="datetimeFigureOut">
              <a:rPr lang="pl-PL" smtClean="0"/>
              <a:pPr/>
              <a:t>2014-10-13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6FFC-CF81-4C4D-88AA-4E14D24CABC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Łącznik prosty 4"/>
          <p:cNvCxnSpPr/>
          <p:nvPr/>
        </p:nvCxnSpPr>
        <p:spPr>
          <a:xfrm>
            <a:off x="0" y="4716016"/>
            <a:ext cx="69393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 descr="10x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251520"/>
            <a:ext cx="3299276" cy="23042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pole tekstowe 7"/>
          <p:cNvSpPr txBox="1"/>
          <p:nvPr/>
        </p:nvSpPr>
        <p:spPr>
          <a:xfrm>
            <a:off x="3645024" y="179512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Lyon  23.05 -27.05 2014</a:t>
            </a:r>
          </a:p>
          <a:p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time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spen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 Lyon many things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happened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We met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worked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on 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Lyon,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loved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French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showed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16632" y="2699792"/>
            <a:ext cx="6552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places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antique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theatre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monumental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church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Notre-Dame de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Fourvière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John’s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Cathedral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 great time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host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families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Mother’s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Day,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spent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stay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finally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arrived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upset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stay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little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bit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longer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goodbye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everyone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came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back to Warsaw,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hoping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again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429000" y="5148064"/>
            <a:ext cx="3168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we are 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preparing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welcome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We want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 great time in Warsaw.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planed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trips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visiting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places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city.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we are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on 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to make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everything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can’t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wait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198</Words>
  <Application>Microsoft Office PowerPoint</Application>
  <PresentationFormat>Pokaz na ekranie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OEM</dc:creator>
  <cp:lastModifiedBy>XLII L.O.</cp:lastModifiedBy>
  <cp:revision>10</cp:revision>
  <dcterms:created xsi:type="dcterms:W3CDTF">2014-10-03T15:37:12Z</dcterms:created>
  <dcterms:modified xsi:type="dcterms:W3CDTF">2014-10-13T10:28:41Z</dcterms:modified>
</cp:coreProperties>
</file>